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sldIdLst>
    <p:sldId id="256" r:id="rId2"/>
    <p:sldId id="259" r:id="rId3"/>
    <p:sldId id="261" r:id="rId4"/>
    <p:sldId id="260" r:id="rId5"/>
    <p:sldId id="262" r:id="rId6"/>
    <p:sldId id="263" r:id="rId7"/>
    <p:sldId id="264" r:id="rId8"/>
    <p:sldId id="267" r:id="rId9"/>
    <p:sldId id="268" r:id="rId10"/>
    <p:sldId id="265" r:id="rId11"/>
    <p:sldId id="266" r:id="rId12"/>
    <p:sldId id="269" r:id="rId13"/>
  </p:sldIdLst>
  <p:sldSz cx="12226925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28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4" autoAdjust="0"/>
    <p:restoredTop sz="94660"/>
  </p:normalViewPr>
  <p:slideViewPr>
    <p:cSldViewPr>
      <p:cViewPr>
        <p:scale>
          <a:sx n="60" d="100"/>
          <a:sy n="60" d="100"/>
        </p:scale>
        <p:origin x="-1404" y="-672"/>
      </p:cViewPr>
      <p:guideLst>
        <p:guide orient="horz" pos="2160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659295308651341E-2"/>
          <c:y val="0"/>
          <c:w val="0.9763407046913487"/>
          <c:h val="0.550726610824177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Лист1!$A$2:$A$8</c:f>
              <c:strCache>
                <c:ptCount val="7"/>
                <c:pt idx="0">
                  <c:v>Социально-экономическое развитие</c:v>
                </c:pt>
                <c:pt idx="1">
                  <c:v>Бюджет, налоги</c:v>
                </c:pt>
                <c:pt idx="2">
                  <c:v>Отчеты</c:v>
                </c:pt>
                <c:pt idx="3">
                  <c:v>Устав и Регламент</c:v>
                </c:pt>
                <c:pt idx="4">
                  <c:v>Структура МСУ</c:v>
                </c:pt>
                <c:pt idx="5">
                  <c:v>Муниципальные программы</c:v>
                </c:pt>
                <c:pt idx="6">
                  <c:v>Передача полномочй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</c:v>
                </c:pt>
                <c:pt idx="1">
                  <c:v>14</c:v>
                </c:pt>
                <c:pt idx="2">
                  <c:v>4</c:v>
                </c:pt>
                <c:pt idx="3">
                  <c:v>4</c:v>
                </c:pt>
                <c:pt idx="4">
                  <c:v>3</c:v>
                </c:pt>
                <c:pt idx="5">
                  <c:v>4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1491948049132755E-2"/>
          <c:y val="0.56133437294970545"/>
          <c:w val="0.94260258345278713"/>
          <c:h val="0.43866562705029455"/>
        </c:manualLayout>
      </c:layout>
      <c:overlay val="0"/>
      <c:txPr>
        <a:bodyPr/>
        <a:lstStyle/>
        <a:p>
          <a:pPr>
            <a:defRPr sz="15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659295308651341E-2"/>
          <c:y val="0"/>
          <c:w val="0.9763407046913487"/>
          <c:h val="0.5507266108241771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Лист1!$A$2:$A$8</c:f>
              <c:strCache>
                <c:ptCount val="7"/>
                <c:pt idx="0">
                  <c:v>Земля, имущество, градостроительство</c:v>
                </c:pt>
                <c:pt idx="1">
                  <c:v>Муниципальная служба</c:v>
                </c:pt>
                <c:pt idx="2">
                  <c:v>Культура и спорт</c:v>
                </c:pt>
                <c:pt idx="3">
                  <c:v>Социальная политика</c:v>
                </c:pt>
                <c:pt idx="4">
                  <c:v>Наказ избирателей</c:v>
                </c:pt>
                <c:pt idx="5">
                  <c:v>Заслушивание информации</c:v>
                </c:pt>
                <c:pt idx="6">
                  <c:v>Обращения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8</c:v>
                </c:pt>
                <c:pt idx="1">
                  <c:v>5</c:v>
                </c:pt>
                <c:pt idx="2">
                  <c:v>6</c:v>
                </c:pt>
                <c:pt idx="3">
                  <c:v>5</c:v>
                </c:pt>
                <c:pt idx="4">
                  <c:v>1</c:v>
                </c:pt>
                <c:pt idx="5">
                  <c:v>4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1.1491948049132755E-2"/>
          <c:y val="0.56133437294970545"/>
          <c:w val="0.94260258345278713"/>
          <c:h val="0.43866562705029455"/>
        </c:manualLayout>
      </c:layout>
      <c:overlay val="0"/>
      <c:txPr>
        <a:bodyPr/>
        <a:lstStyle/>
        <a:p>
          <a:pPr>
            <a:defRPr sz="15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6AF67-37A3-469A-B84C-1C52DF99ED9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685800"/>
            <a:ext cx="61118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792D3-58A2-49D3-B712-B7C19C873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652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56732" y="3124200"/>
            <a:ext cx="8253174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56732" y="5003322"/>
            <a:ext cx="8253174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67850" y="1109870"/>
            <a:ext cx="2286000" cy="509455"/>
          </a:xfrm>
        </p:spPr>
        <p:txBody>
          <a:bodyPr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79975" y="4116929"/>
            <a:ext cx="3657600" cy="513531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09455" y="0"/>
            <a:ext cx="815128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9504" y="0"/>
            <a:ext cx="139951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324583" y="0"/>
            <a:ext cx="243190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526119" y="0"/>
            <a:ext cx="307919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219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22269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14207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8781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26475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2186617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630257" y="0"/>
            <a:ext cx="101891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815129" y="3429000"/>
            <a:ext cx="1732147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51178" y="4866752"/>
            <a:ext cx="85768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458940" y="5500632"/>
            <a:ext cx="183404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225300" y="5788152"/>
            <a:ext cx="366808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547276" y="4495800"/>
            <a:ext cx="489077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72455" y="4928702"/>
            <a:ext cx="815128" cy="517524"/>
          </a:xfrm>
        </p:spPr>
        <p:txBody>
          <a:bodyPr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64521" y="274639"/>
            <a:ext cx="2241603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11346" y="274639"/>
            <a:ext cx="8049393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1346" y="1600200"/>
            <a:ext cx="9985323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6732" y="2895600"/>
            <a:ext cx="8253174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6732" y="5010150"/>
            <a:ext cx="8253174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66025" y="1106205"/>
            <a:ext cx="2286000" cy="509455"/>
          </a:xfrm>
        </p:spPr>
        <p:txBody>
          <a:bodyPr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80225" y="4114067"/>
            <a:ext cx="3657600" cy="51353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09455" y="0"/>
            <a:ext cx="815128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69504" y="0"/>
            <a:ext cx="139951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24583" y="0"/>
            <a:ext cx="243190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526119" y="0"/>
            <a:ext cx="307919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219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22269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42078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8781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426475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630257" y="0"/>
            <a:ext cx="101891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815129" y="3429000"/>
            <a:ext cx="1732147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771332" y="4866752"/>
            <a:ext cx="85768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458940" y="5500632"/>
            <a:ext cx="183404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225300" y="5791200"/>
            <a:ext cx="366808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512564" y="4479888"/>
            <a:ext cx="489077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2165341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92609" y="4928702"/>
            <a:ext cx="815128" cy="517524"/>
          </a:xfrm>
        </p:spPr>
        <p:txBody>
          <a:bodyPr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11347" y="1600200"/>
            <a:ext cx="489077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709973" y="1600200"/>
            <a:ext cx="489077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346" y="273050"/>
            <a:ext cx="10087213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11347" y="2362200"/>
            <a:ext cx="489077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45998" y="2362200"/>
            <a:ext cx="489077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11347" y="1569720"/>
            <a:ext cx="489077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807789" y="1569720"/>
            <a:ext cx="489077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71747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72288" y="3123327"/>
            <a:ext cx="6309360" cy="611347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09060" y="274320"/>
            <a:ext cx="2041896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355066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28004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2023143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819361" y="0"/>
            <a:ext cx="407564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921252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10906417" y="5715000"/>
            <a:ext cx="733616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7565" y="274320"/>
            <a:ext cx="7539938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71747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0906417" y="5715000"/>
            <a:ext cx="733616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3248" y="3123327"/>
            <a:ext cx="6309360" cy="611347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" y="0"/>
            <a:ext cx="8253174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46906" y="264795"/>
            <a:ext cx="2037821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2023143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1819361" y="0"/>
            <a:ext cx="407564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921252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355066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28004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71747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11346" y="274638"/>
            <a:ext cx="9985323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1346" y="1600200"/>
            <a:ext cx="9985323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87470" y="1017111"/>
            <a:ext cx="2011680" cy="513531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DBD889B-93A8-46CB-9DD9-5B0296D5723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86458" y="3675581"/>
            <a:ext cx="3200400" cy="489077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891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2023143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819361" y="0"/>
            <a:ext cx="407564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921252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10906417" y="5715000"/>
            <a:ext cx="733616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69736" y="5734050"/>
            <a:ext cx="815128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F56F1A3-3997-46EB-8E46-1EC4E5E0B1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документ 2"/>
          <p:cNvSpPr/>
          <p:nvPr/>
        </p:nvSpPr>
        <p:spPr>
          <a:xfrm flipV="1">
            <a:off x="0" y="6130517"/>
            <a:ext cx="12027397" cy="727483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1587"/>
              <a:gd name="connsiteX1" fmla="*/ 21600 w 21600"/>
              <a:gd name="connsiteY1" fmla="*/ 0 h 21587"/>
              <a:gd name="connsiteX2" fmla="*/ 21600 w 21600"/>
              <a:gd name="connsiteY2" fmla="*/ 19033 h 21587"/>
              <a:gd name="connsiteX3" fmla="*/ 0 w 21600"/>
              <a:gd name="connsiteY3" fmla="*/ 20172 h 21587"/>
              <a:gd name="connsiteX4" fmla="*/ 0 w 21600"/>
              <a:gd name="connsiteY4" fmla="*/ 0 h 21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1587">
                <a:moveTo>
                  <a:pt x="0" y="0"/>
                </a:moveTo>
                <a:lnTo>
                  <a:pt x="21600" y="0"/>
                </a:lnTo>
                <a:lnTo>
                  <a:pt x="21600" y="19033"/>
                </a:lnTo>
                <a:cubicBezTo>
                  <a:pt x="10800" y="19033"/>
                  <a:pt x="10800" y="23922"/>
                  <a:pt x="0" y="2017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D2E2D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9086" y="692696"/>
            <a:ext cx="90730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Отчет Председателя Совета депутатов муниципального образования 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«Дебесский район» о своей деятельности, о результатах работы депутатов Совета депутатов муниципального образования «Дебесский район» и депутатских комиссий Совета депутатов муниципального образования «Дебесский район» за 2018 год</a:t>
            </a:r>
            <a:endParaRPr lang="ru-RU" sz="3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8819" y="138024"/>
            <a:ext cx="3783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Задачи на 2019 год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84870" y="908720"/>
            <a:ext cx="10554151" cy="144016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Рост благосостояния жителей района, уверенность в завтрашнем дне, дальнейшее социально - экономическое развитие муниципального образования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45314" y="2564904"/>
            <a:ext cx="8712968" cy="100811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Проведение отчета о депутатской деятельности со своими избирателями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21304" y="3717032"/>
            <a:ext cx="8712968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Осуществление личного приема граждан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49800" y="4725144"/>
            <a:ext cx="8712968" cy="100811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Проведение работы по разъяснению и выполнению решений, принятых райсоветом, собраниями граждан</a:t>
            </a:r>
            <a:endParaRPr lang="ru-RU" sz="2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911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9"/>
          <a:stretch/>
        </p:blipFill>
        <p:spPr bwMode="auto">
          <a:xfrm>
            <a:off x="75004" y="1925092"/>
            <a:ext cx="5001963" cy="430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2"/>
          <a:stretch/>
        </p:blipFill>
        <p:spPr bwMode="auto">
          <a:xfrm>
            <a:off x="6787786" y="1916832"/>
            <a:ext cx="4846208" cy="4312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9" t="16973" b="4640"/>
          <a:stretch/>
        </p:blipFill>
        <p:spPr bwMode="auto">
          <a:xfrm>
            <a:off x="4216399" y="908720"/>
            <a:ext cx="3937451" cy="262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818819" y="138024"/>
            <a:ext cx="4225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Юбилейный 2019 год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911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9009" y="2348880"/>
            <a:ext cx="1154675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внимание!</a:t>
            </a:r>
            <a:endParaRPr lang="ru-RU" sz="60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52224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2154824" y="302632"/>
            <a:ext cx="496855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Заседание сессий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54824" y="1323804"/>
            <a:ext cx="4968552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Заседания Президиума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7267392" y="526856"/>
            <a:ext cx="936104" cy="360040"/>
          </a:xfrm>
          <a:prstGeom prst="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7297282" y="1525084"/>
            <a:ext cx="936104" cy="360040"/>
          </a:xfrm>
          <a:prstGeom prst="rightArrow">
            <a:avLst/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345710" y="302632"/>
            <a:ext cx="893842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11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375600" y="1337732"/>
            <a:ext cx="893842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18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vsa005\Desktop\Отчет\7fd23f6c1522c26570f3034331cf58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340" t="11375" r="8972" b="19018"/>
          <a:stretch/>
        </p:blipFill>
        <p:spPr bwMode="auto">
          <a:xfrm>
            <a:off x="508946" y="2564903"/>
            <a:ext cx="5316198" cy="321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vsa005\Desktop\Отчет\L6ufB0RFaPY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09" t="25717" r="9443"/>
          <a:stretch/>
        </p:blipFill>
        <p:spPr bwMode="auto">
          <a:xfrm>
            <a:off x="6011116" y="2565400"/>
            <a:ext cx="5477145" cy="321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51447" y="0"/>
            <a:ext cx="7452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Информация по принятым решениям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2714" y="530240"/>
            <a:ext cx="1944216" cy="60248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Всего - 85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889502735"/>
              </p:ext>
            </p:extLst>
          </p:nvPr>
        </p:nvGraphicFramePr>
        <p:xfrm>
          <a:off x="173131" y="1628800"/>
          <a:ext cx="5904656" cy="4788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3469148021"/>
              </p:ext>
            </p:extLst>
          </p:nvPr>
        </p:nvGraphicFramePr>
        <p:xfrm>
          <a:off x="5681414" y="1628800"/>
          <a:ext cx="5904656" cy="4788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09006" y="1074788"/>
            <a:ext cx="2627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Общие вопросы (31)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41654" y="1074788"/>
            <a:ext cx="2486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Иные вопросы (30)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911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45110" y="138024"/>
            <a:ext cx="66143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Заседания постоянных комиссий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05680" y="738282"/>
            <a:ext cx="1944216" cy="60248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Всего - 29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6878" y="1628800"/>
            <a:ext cx="2952328" cy="12241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Комиссия по бюджету и экономическому развитию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01624" y="1628800"/>
            <a:ext cx="2952328" cy="12241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Комиссия по социальной политике и депутатской этике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53079" y="1628800"/>
            <a:ext cx="2952328" cy="12241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Комиссия по АПК, земельным и природным ресурсам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846988" y="2996952"/>
            <a:ext cx="972108" cy="60248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9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243189" y="2996952"/>
            <a:ext cx="972108" cy="60248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9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591734" y="2996952"/>
            <a:ext cx="972108" cy="60248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11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vsa005\Desktop\Отчет\07d3334920bec5e86047a2c481adcde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134" y="3790367"/>
            <a:ext cx="3784356" cy="2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vsa005\Desktop\Отчет\6174b8bb5a73823430eadf0e73f355c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2914" y="3790367"/>
            <a:ext cx="3357479" cy="2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Y:\ЖУЙКОВА ИРИНА ЕВГЕНЬЕВНА\IMG_28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14" y="3790367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5409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8819" y="138024"/>
            <a:ext cx="3951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Учеба с депутатами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1800" y="836712"/>
            <a:ext cx="4032448" cy="144016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Форум представительных органов власти муниципальных образований Дебесского района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53621" y="1029048"/>
            <a:ext cx="2736304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«Час депутата»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76646" y="1894880"/>
            <a:ext cx="6048672" cy="2397856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Предоставление сведений о доходах и расходах;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«Дорожная карта» в сфере образования и культуры;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Диспансеризация населения;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Ремонт  содержание дорожной сети;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Программа «Устойчивое развитие сельских территорий»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 descr="\\Debserv\медиагалерея\_______________________Мероприятия\2018\21.02.2018 сессия\IMG_119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1" t="18811" r="3040" b="5848"/>
          <a:stretch/>
        </p:blipFill>
        <p:spPr bwMode="auto">
          <a:xfrm>
            <a:off x="568846" y="2437780"/>
            <a:ext cx="3673762" cy="224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\\Debserv\медиагалерея\_______________________Мероприятия\2018\24.05.2018 сессия\IMG_389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05"/>
          <a:stretch/>
        </p:blipFill>
        <p:spPr bwMode="auto">
          <a:xfrm>
            <a:off x="3415688" y="4336764"/>
            <a:ext cx="4137933" cy="234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\\Debserv\медиагалерея\_______________________Мероприятия\2018\01.03.2018 сессия\IMG_128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69" t="28293"/>
          <a:stretch/>
        </p:blipFill>
        <p:spPr bwMode="auto">
          <a:xfrm>
            <a:off x="7770542" y="4351368"/>
            <a:ext cx="3936776" cy="231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8911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8819" y="138024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Деятельность депутатов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2822" y="980728"/>
            <a:ext cx="4320480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Участие в работе  сессий и комиссий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843" y="1988840"/>
            <a:ext cx="4320480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Встречи в трудовых коллективах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2822" y="2924944"/>
            <a:ext cx="4320480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Участие в сходах граждан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4668" y="3933056"/>
            <a:ext cx="4320480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Участие в сессиях сельских поселений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2822" y="4941168"/>
            <a:ext cx="4320480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Личный прием граждан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vsa005\Desktop\Отчет\ua6O09lT3I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418" r="10020"/>
          <a:stretch/>
        </p:blipFill>
        <p:spPr bwMode="auto">
          <a:xfrm>
            <a:off x="8542161" y="1124744"/>
            <a:ext cx="3070502" cy="229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vsa005\Desktop\Отчет\f5c672b4cdcace031fb58974d4deacb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34" y="3789040"/>
            <a:ext cx="3527818" cy="198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vsa005\Desktop\Отчет\8e55ed397e6cb54fd85d187fb0188f9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236" y="3933056"/>
            <a:ext cx="2927368" cy="195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285" y="1184601"/>
            <a:ext cx="3492155" cy="2328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911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16556" y="106572"/>
            <a:ext cx="7122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Участие депутатов в работе сессий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592295"/>
              </p:ext>
            </p:extLst>
          </p:nvPr>
        </p:nvGraphicFramePr>
        <p:xfrm>
          <a:off x="640854" y="657896"/>
          <a:ext cx="4464496" cy="611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5481"/>
                <a:gridCol w="18290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ФИО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Явка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effectLst/>
                          <a:latin typeface="Times New Roman"/>
                        </a:rPr>
                        <a:t>Стрелкова </a:t>
                      </a:r>
                      <a:r>
                        <a:rPr lang="ru-RU" sz="2200" b="0" dirty="0" smtClean="0">
                          <a:effectLst/>
                          <a:latin typeface="Times New Roman"/>
                        </a:rPr>
                        <a:t>Е.П.</a:t>
                      </a:r>
                      <a:endParaRPr lang="ru-RU" sz="2200" b="0" dirty="0">
                        <a:effectLst/>
                        <a:latin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3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effectLst/>
                          <a:latin typeface="Times New Roman"/>
                          <a:ea typeface="Times New Roman"/>
                        </a:rPr>
                        <a:t>Тепляшин</a:t>
                      </a: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И.В.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6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Ложкин А.Р.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9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err="1" smtClean="0">
                          <a:effectLst/>
                          <a:latin typeface="Times New Roman"/>
                          <a:ea typeface="Times New Roman"/>
                        </a:rPr>
                        <a:t>Главатских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 Н.Л.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10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effectLst/>
                          <a:latin typeface="Times New Roman"/>
                          <a:ea typeface="Times New Roman"/>
                        </a:rPr>
                        <a:t>Поздеев</a:t>
                      </a: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В.В.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11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Степанова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О.Р.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11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Серебренников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Б.О.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8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Ложкин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А.Л.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8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effectLst/>
                          <a:latin typeface="Times New Roman"/>
                          <a:ea typeface="Times New Roman"/>
                        </a:rPr>
                        <a:t>Сунцов</a:t>
                      </a: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А.В.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2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effectLst/>
                          <a:latin typeface="Times New Roman"/>
                          <a:ea typeface="Times New Roman"/>
                        </a:rPr>
                        <a:t>Главатских</a:t>
                      </a: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Л.Л.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10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effectLst/>
                          <a:latin typeface="Times New Roman"/>
                          <a:ea typeface="Times New Roman"/>
                        </a:rPr>
                        <a:t>Шуклин</a:t>
                      </a: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А.В.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7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effectLst/>
                          <a:latin typeface="Times New Roman"/>
                          <a:ea typeface="Times New Roman"/>
                        </a:rPr>
                        <a:t>Корепанов</a:t>
                      </a: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Г.А.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5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Иванов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Д.И.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8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Никифоров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З.В.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effectLst/>
                          <a:latin typeface="Times New Roman"/>
                          <a:ea typeface="Times New Roman"/>
                        </a:rPr>
                        <a:t>Глухов </a:t>
                      </a:r>
                      <a:r>
                        <a:rPr lang="ru-RU" sz="2200" b="0" dirty="0" smtClean="0">
                          <a:effectLst/>
                          <a:latin typeface="Times New Roman"/>
                          <a:ea typeface="Times New Roman"/>
                        </a:rPr>
                        <a:t>А.Л.</a:t>
                      </a:r>
                      <a:endParaRPr lang="ru-RU" sz="2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9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446602"/>
              </p:ext>
            </p:extLst>
          </p:nvPr>
        </p:nvGraphicFramePr>
        <p:xfrm>
          <a:off x="6064913" y="680964"/>
          <a:ext cx="4464496" cy="611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5481"/>
                <a:gridCol w="18290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ФИО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Явка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Широбоков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А.Ю.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7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Стрелков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С.Д.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10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Рыков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А.Н.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4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Ворончихина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М.Н.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3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Максимова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Л.К.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9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Максимова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Н.П.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10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Кузьмин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А.Н.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4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err="1">
                          <a:effectLst/>
                          <a:latin typeface="Times New Roman"/>
                          <a:ea typeface="Times New Roman"/>
                        </a:rPr>
                        <a:t>Дудырева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В.И,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11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Никитин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Г.В.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11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Дьяконов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Н.В.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9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Семенова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Л.А.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8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err="1">
                          <a:effectLst/>
                          <a:latin typeface="Times New Roman"/>
                          <a:ea typeface="Times New Roman"/>
                        </a:rPr>
                        <a:t>Лекомцев</a:t>
                      </a: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В.В.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9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Рылова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Г.М.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7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Хохряков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Д.Л.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11</a:t>
                      </a:r>
                      <a:endParaRPr lang="ru-RU" sz="19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/>
                          <a:ea typeface="Times New Roman"/>
                        </a:rPr>
                        <a:t>Сундуков </a:t>
                      </a:r>
                      <a:r>
                        <a:rPr lang="ru-RU" sz="2200" dirty="0" smtClean="0">
                          <a:effectLst/>
                          <a:latin typeface="Times New Roman"/>
                          <a:ea typeface="Times New Roman"/>
                        </a:rPr>
                        <a:t>Э.Г.</a:t>
                      </a:r>
                      <a:endParaRPr lang="ru-R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/>
                        <a:t>9</a:t>
                      </a:r>
                      <a:endParaRPr lang="ru-RU" sz="19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911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36798" y="119272"/>
            <a:ext cx="11929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День районного Совета депутатов в МО «Нижнепыхтинское»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vsa005\Desktop\Фото\LR0jJ7Cx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29" y="963960"/>
            <a:ext cx="2751669" cy="489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vsa005\Desktop\Фото\YMvXBeJN42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5904" y="959768"/>
            <a:ext cx="2711165" cy="481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vsa005\Desktop\Фото\_66Wb6_Rcs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885" y="659632"/>
            <a:ext cx="4817883" cy="271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vsa005\Desktop\Фото\ynC0agRZkq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167" y="3573016"/>
            <a:ext cx="5061320" cy="284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5983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sa005\Desktop\Фото\UlY48itsyT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21" r="3400" b="5911"/>
          <a:stretch/>
        </p:blipFill>
        <p:spPr bwMode="auto">
          <a:xfrm>
            <a:off x="496838" y="188640"/>
            <a:ext cx="2625626" cy="363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vsa005\Desktop\Фото\JnQYpIvfjG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38" y="4005064"/>
            <a:ext cx="4352031" cy="2448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vsa005\Desktop\Фото\5t-e41DPVUM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" r="15094"/>
          <a:stretch/>
        </p:blipFill>
        <p:spPr bwMode="auto">
          <a:xfrm>
            <a:off x="3259022" y="883634"/>
            <a:ext cx="3790543" cy="269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vsa005\Desktop\Фото\nLxwKjBixq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422" y="3754512"/>
            <a:ext cx="5309966" cy="298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vsa005\Desktop\Фото\PdzfvpC3xJE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8"/>
          <a:stretch/>
        </p:blipFill>
        <p:spPr bwMode="auto">
          <a:xfrm>
            <a:off x="7212159" y="404664"/>
            <a:ext cx="4510589" cy="267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9105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2285</TotalTime>
  <Words>355</Words>
  <Application>Microsoft Office PowerPoint</Application>
  <PresentationFormat>Произвольный</PresentationFormat>
  <Paragraphs>105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vva005</dc:creator>
  <cp:lastModifiedBy>Ирина Ю. Роготнева</cp:lastModifiedBy>
  <cp:revision>170</cp:revision>
  <dcterms:created xsi:type="dcterms:W3CDTF">2018-11-01T07:34:34Z</dcterms:created>
  <dcterms:modified xsi:type="dcterms:W3CDTF">2019-02-21T04:59:19Z</dcterms:modified>
</cp:coreProperties>
</file>